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45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9"/>
    <p:restoredTop sz="94625"/>
  </p:normalViewPr>
  <p:slideViewPr>
    <p:cSldViewPr snapToGrid="0" snapToObjects="1">
      <p:cViewPr>
        <p:scale>
          <a:sx n="98" d="100"/>
          <a:sy n="98" d="100"/>
        </p:scale>
        <p:origin x="14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EFBB-7C12-B041-B3EC-FC0A293E6FEF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FBBE-4D45-3649-9965-0AE50E14C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178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EFBB-7C12-B041-B3EC-FC0A293E6FEF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FBBE-4D45-3649-9965-0AE50E14C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00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EFBB-7C12-B041-B3EC-FC0A293E6FEF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FBBE-4D45-3649-9965-0AE50E14C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612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EFBB-7C12-B041-B3EC-FC0A293E6FEF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FBBE-4D45-3649-9965-0AE50E14C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21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EFBB-7C12-B041-B3EC-FC0A293E6FEF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FBBE-4D45-3649-9965-0AE50E14C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83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EFBB-7C12-B041-B3EC-FC0A293E6FEF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FBBE-4D45-3649-9965-0AE50E14C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38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EFBB-7C12-B041-B3EC-FC0A293E6FEF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FBBE-4D45-3649-9965-0AE50E14C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6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EFBB-7C12-B041-B3EC-FC0A293E6FEF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FBBE-4D45-3649-9965-0AE50E14C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584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EFBB-7C12-B041-B3EC-FC0A293E6FEF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FBBE-4D45-3649-9965-0AE50E14C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10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EFBB-7C12-B041-B3EC-FC0A293E6FEF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FBBE-4D45-3649-9965-0AE50E14C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724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EFBB-7C12-B041-B3EC-FC0A293E6FEF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FBBE-4D45-3649-9965-0AE50E14C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15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5EFBB-7C12-B041-B3EC-FC0A293E6FEF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0FBBE-4D45-3649-9965-0AE50E14C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308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4D8530F-4FB2-814E-BF3F-7ACBD923A542}"/>
              </a:ext>
            </a:extLst>
          </p:cNvPr>
          <p:cNvSpPr/>
          <p:nvPr/>
        </p:nvSpPr>
        <p:spPr>
          <a:xfrm>
            <a:off x="0" y="0"/>
            <a:ext cx="1512277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A77DA3E-D524-334B-8D6E-D47FE57DCF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C9ECCF24-09E9-B943-9F8E-FBEEE77F81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C9EBD0-6FB2-564A-93BF-C194B58E8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8400" cy="8983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26B5BE-8B74-0949-80CC-B3D319C6EB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596463"/>
            <a:ext cx="1512277" cy="12615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4199341-423F-4B4E-8AE3-B6A99FB826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602038"/>
            <a:ext cx="1508400" cy="14302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4EDA6F2-4AF0-6342-A082-B7AEBE26FD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7817" y="4614246"/>
            <a:ext cx="2111888" cy="22392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00DF33A-08B9-6846-8CAA-78A5F3EC25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7132" y="4614917"/>
            <a:ext cx="2084482" cy="224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87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F1143A2-DF9B-3D4D-A5CE-51390650B4E8}"/>
              </a:ext>
            </a:extLst>
          </p:cNvPr>
          <p:cNvSpPr/>
          <p:nvPr/>
        </p:nvSpPr>
        <p:spPr>
          <a:xfrm rot="5400000">
            <a:off x="3808881" y="-3808884"/>
            <a:ext cx="1512277" cy="913004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671F1A-B3D7-0B4E-9F7D-76DB3DD26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9C8A12-D330-4043-98F6-95C5C7B90D2A}"/>
              </a:ext>
            </a:extLst>
          </p:cNvPr>
          <p:cNvSpPr/>
          <p:nvPr/>
        </p:nvSpPr>
        <p:spPr>
          <a:xfrm rot="5400000">
            <a:off x="4495557" y="2237475"/>
            <a:ext cx="124968" cy="911608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DA141387-0968-6E47-93E5-4E26C5AB8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F2CA32B-F071-044B-B9AA-0BC440CF7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0772" y="0"/>
            <a:ext cx="2539269" cy="151227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52FC35D-1066-4B4E-B719-17DA3430F2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59" y="0"/>
            <a:ext cx="1812852" cy="151227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5F83945-04D8-204C-BA0B-53C68E4916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59" y="4846684"/>
            <a:ext cx="1989427" cy="188634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9F7C027-36BB-2843-83C6-6700493527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7817" y="4614246"/>
            <a:ext cx="2111888" cy="22392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01C0577-9A73-1C41-955C-B8DCEAA574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7132" y="4614917"/>
            <a:ext cx="2084482" cy="224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91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52E6A36-4F56-1648-B7C1-7420BA88943A}"/>
              </a:ext>
            </a:extLst>
          </p:cNvPr>
          <p:cNvSpPr/>
          <p:nvPr/>
        </p:nvSpPr>
        <p:spPr>
          <a:xfrm rot="16200000">
            <a:off x="4019089" y="-4001505"/>
            <a:ext cx="1105819" cy="91440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4D8530F-4FB2-814E-BF3F-7ACBD923A542}"/>
              </a:ext>
            </a:extLst>
          </p:cNvPr>
          <p:cNvSpPr/>
          <p:nvPr/>
        </p:nvSpPr>
        <p:spPr>
          <a:xfrm>
            <a:off x="1" y="17586"/>
            <a:ext cx="1099100" cy="684041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http://www.eies.itu.edu.tr/images/librariesprovider31/default-album/aybelogo_simpleeng_saydam3673094bceeb6433bf21ff0000f8c30d.png?sfvrsn=0">
            <a:extLst>
              <a:ext uri="{FF2B5EF4-FFF2-40B4-BE49-F238E27FC236}">
                <a16:creationId xmlns:a16="http://schemas.microsoft.com/office/drawing/2014/main" id="{BAC2536C-10D4-A74C-B160-FDEDB7F56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754" y="5138442"/>
            <a:ext cx="2068246" cy="171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1ABA86-6EEB-8743-BF41-3D5D32A13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86317" cy="112340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134FBC0-7772-C646-AD6E-73FC9C56D6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4573" y="2894658"/>
            <a:ext cx="1989427" cy="18863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1225C1-04C7-5341-9EE5-241A05AB48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7545" y="4631831"/>
            <a:ext cx="2111888" cy="2239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7782BD-4DB6-B840-864A-84D81C7064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60" y="4632502"/>
            <a:ext cx="2084482" cy="224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3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MAS</cp:lastModifiedBy>
  <cp:revision>13</cp:revision>
  <dcterms:created xsi:type="dcterms:W3CDTF">2018-03-28T08:24:02Z</dcterms:created>
  <dcterms:modified xsi:type="dcterms:W3CDTF">2018-03-28T14:48:48Z</dcterms:modified>
</cp:coreProperties>
</file>